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ut thruBlk="1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3B48FA-84E4-4059-AE21-3EC7EF83FD5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755CF9-F831-4E6E-9870-2F5D76648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ut thruBlk="1"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Струнные музыкальные инструменты. Найди лишний??</a:t>
            </a:r>
            <a:endParaRPr lang="ru-RU" dirty="0"/>
          </a:p>
        </p:txBody>
      </p:sp>
      <p:pic>
        <p:nvPicPr>
          <p:cNvPr id="10" name="Содержимое 9" descr="скрипк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2286017" cy="2205142"/>
          </a:xfrm>
        </p:spPr>
      </p:pic>
      <p:pic>
        <p:nvPicPr>
          <p:cNvPr id="15" name="Рисунок 14" descr="балалай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285860"/>
            <a:ext cx="2316690" cy="1428760"/>
          </a:xfrm>
          <a:prstGeom prst="rect">
            <a:avLst/>
          </a:prstGeom>
        </p:spPr>
      </p:pic>
      <p:pic>
        <p:nvPicPr>
          <p:cNvPr id="16" name="Рисунок 15" descr="гитар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572008"/>
            <a:ext cx="4371557" cy="2032450"/>
          </a:xfrm>
          <a:prstGeom prst="rect">
            <a:avLst/>
          </a:prstGeom>
        </p:spPr>
      </p:pic>
      <p:pic>
        <p:nvPicPr>
          <p:cNvPr id="18" name="Рисунок 17" descr="гус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296733"/>
            <a:ext cx="3373787" cy="2561267"/>
          </a:xfrm>
          <a:prstGeom prst="rect">
            <a:avLst/>
          </a:prstGeom>
        </p:spPr>
      </p:pic>
      <p:pic>
        <p:nvPicPr>
          <p:cNvPr id="21" name="Рисунок 20" descr="бубе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1857364"/>
            <a:ext cx="2357454" cy="2224847"/>
          </a:xfrm>
          <a:prstGeom prst="rect">
            <a:avLst/>
          </a:prstGeom>
        </p:spPr>
      </p:pic>
      <p:pic>
        <p:nvPicPr>
          <p:cNvPr id="23" name="Рисунок 22" descr="молодец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1857364"/>
            <a:ext cx="2928934" cy="2928934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Клавишные музыкальные инструменты. Найди лишний??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ртепиа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2857488" cy="2905846"/>
          </a:xfrm>
          <a:prstGeom prst="rect">
            <a:avLst/>
          </a:prstGeom>
        </p:spPr>
      </p:pic>
      <p:pic>
        <p:nvPicPr>
          <p:cNvPr id="6" name="Рисунок 5" descr="роя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143380"/>
            <a:ext cx="2157991" cy="2487598"/>
          </a:xfrm>
          <a:prstGeom prst="rect">
            <a:avLst/>
          </a:prstGeom>
        </p:spPr>
      </p:pic>
      <p:pic>
        <p:nvPicPr>
          <p:cNvPr id="8" name="Рисунок 7" descr="синтезат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85926"/>
            <a:ext cx="2762248" cy="2286016"/>
          </a:xfrm>
          <a:prstGeom prst="rect">
            <a:avLst/>
          </a:prstGeom>
        </p:spPr>
      </p:pic>
      <p:pic>
        <p:nvPicPr>
          <p:cNvPr id="9" name="Рисунок 8" descr="аккорде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429000"/>
            <a:ext cx="3258812" cy="2173602"/>
          </a:xfrm>
          <a:prstGeom prst="rect">
            <a:avLst/>
          </a:prstGeom>
        </p:spPr>
      </p:pic>
      <p:pic>
        <p:nvPicPr>
          <p:cNvPr id="10" name="Рисунок 9" descr="металло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5071351"/>
            <a:ext cx="3214710" cy="1786649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Ударные музыкальные инструменты. Где лишний?</a:t>
            </a:r>
            <a:endParaRPr lang="ru-RU" dirty="0"/>
          </a:p>
        </p:txBody>
      </p:sp>
      <p:pic>
        <p:nvPicPr>
          <p:cNvPr id="4" name="Содержимое 3" descr="треугольни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1778744" cy="1766886"/>
          </a:xfrm>
        </p:spPr>
      </p:pic>
      <p:pic>
        <p:nvPicPr>
          <p:cNvPr id="5" name="Рисунок 4" descr="металло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214818"/>
            <a:ext cx="3508206" cy="1949766"/>
          </a:xfrm>
          <a:prstGeom prst="rect">
            <a:avLst/>
          </a:prstGeom>
        </p:spPr>
      </p:pic>
      <p:pic>
        <p:nvPicPr>
          <p:cNvPr id="6" name="Рисунок 5" descr="бараб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32" y="642918"/>
            <a:ext cx="2571768" cy="2571768"/>
          </a:xfrm>
          <a:prstGeom prst="rect">
            <a:avLst/>
          </a:prstGeom>
        </p:spPr>
      </p:pic>
      <p:pic>
        <p:nvPicPr>
          <p:cNvPr id="7" name="Рисунок 6" descr="колокольч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714884"/>
            <a:ext cx="785818" cy="1257644"/>
          </a:xfrm>
          <a:prstGeom prst="rect">
            <a:avLst/>
          </a:prstGeom>
        </p:spPr>
      </p:pic>
      <p:pic>
        <p:nvPicPr>
          <p:cNvPr id="8" name="Рисунок 7" descr="лож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302156" flipV="1">
            <a:off x="7010243" y="3235924"/>
            <a:ext cx="1972614" cy="1479461"/>
          </a:xfrm>
          <a:prstGeom prst="rect">
            <a:avLst/>
          </a:prstGeom>
        </p:spPr>
      </p:pic>
      <p:pic>
        <p:nvPicPr>
          <p:cNvPr id="10" name="Рисунок 9" descr="балалай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7566" y="4886680"/>
            <a:ext cx="2839276" cy="1751052"/>
          </a:xfrm>
          <a:prstGeom prst="rect">
            <a:avLst/>
          </a:prstGeom>
        </p:spPr>
      </p:pic>
      <p:pic>
        <p:nvPicPr>
          <p:cNvPr id="11" name="Рисунок 10" descr="молодец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1428736"/>
            <a:ext cx="3143248" cy="3143248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183" y="359898"/>
            <a:ext cx="7671017" cy="810339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Музыкальные духовые инструменты. Найди лишний?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39" y="777668"/>
            <a:ext cx="1712396" cy="2827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25" y="1148649"/>
            <a:ext cx="2454015" cy="2454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199"/>
            <a:ext cx="3304705" cy="2213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32" y="4023258"/>
            <a:ext cx="2708920" cy="2708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360960"/>
            <a:ext cx="3286592" cy="3286592"/>
          </a:xfrm>
          <a:prstGeom prst="rect">
            <a:avLst/>
          </a:prstGeom>
        </p:spPr>
      </p:pic>
      <p:pic>
        <p:nvPicPr>
          <p:cNvPr id="13" name="Рисунок 12" descr="молодец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31623" y="1835541"/>
            <a:ext cx="2928934" cy="29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88523"/>
      </p:ext>
    </p:extLst>
  </p:cSld>
  <p:clrMapOvr>
    <a:masterClrMapping/>
  </p:clrMapOvr>
  <p:transition spd="med">
    <p:cut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</TotalTime>
  <Words>21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Corbel</vt:lpstr>
      <vt:lpstr>Gill Sans MT</vt:lpstr>
      <vt:lpstr>Verdana</vt:lpstr>
      <vt:lpstr>Wingdings 2</vt:lpstr>
      <vt:lpstr>Солнцестояние</vt:lpstr>
      <vt:lpstr>Струнные музыкальные инструменты. Найди лишний??</vt:lpstr>
      <vt:lpstr>Клавишные музыкальные инструменты. Найди лишний??</vt:lpstr>
      <vt:lpstr>Ударные музыкальные инструменты. Где лишний?</vt:lpstr>
      <vt:lpstr>   Музыкальные духовые инструменты. Найди лишний?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9</cp:revision>
  <dcterms:created xsi:type="dcterms:W3CDTF">2021-04-08T13:42:27Z</dcterms:created>
  <dcterms:modified xsi:type="dcterms:W3CDTF">2021-04-09T06:05:19Z</dcterms:modified>
</cp:coreProperties>
</file>